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086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4822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28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57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47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25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225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92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16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89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52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C873C-1CA9-4340-81D5-0B6F7570F990}" type="datetimeFigureOut">
              <a:rPr lang="fr-FR" smtClean="0"/>
              <a:t>11/07/2022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0D7D6-6D79-4DCC-94C9-70F466DD56B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1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803918" y="2262668"/>
            <a:ext cx="85841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dirty="0" smtClean="0">
                <a:latin typeface="Gotham Bold" pitchFamily="50" charset="0"/>
              </a:rPr>
              <a:t>14 JUILLET 2022</a:t>
            </a:r>
          </a:p>
          <a:p>
            <a:pPr algn="ctr"/>
            <a:r>
              <a:rPr lang="fr-FR" sz="7200" dirty="0" smtClean="0">
                <a:latin typeface="Gotham Book" pitchFamily="50" charset="0"/>
              </a:rPr>
              <a:t>Le tour de France</a:t>
            </a:r>
            <a:endParaRPr lang="fr-FR" sz="7200" dirty="0">
              <a:latin typeface="Gotham Boo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57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873713"/>
              </p:ext>
            </p:extLst>
          </p:nvPr>
        </p:nvGraphicFramePr>
        <p:xfrm>
          <a:off x="1331685" y="3448682"/>
          <a:ext cx="9528629" cy="267667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382421"/>
                <a:gridCol w="3150281"/>
                <a:gridCol w="2995927"/>
              </a:tblGrid>
              <a:tr h="669169">
                <a:tc>
                  <a:txBody>
                    <a:bodyPr/>
                    <a:lstStyle/>
                    <a:p>
                      <a:endParaRPr lang="fr-FR" dirty="0">
                        <a:latin typeface="Gotham Book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Gotham Book" pitchFamily="50" charset="0"/>
                        </a:rPr>
                        <a:t>Adultes </a:t>
                      </a:r>
                      <a:r>
                        <a:rPr lang="fr-FR" sz="1200" b="0" dirty="0" smtClean="0">
                          <a:latin typeface="Gotham Book" pitchFamily="50" charset="0"/>
                        </a:rPr>
                        <a:t>(13-71ans)</a:t>
                      </a:r>
                      <a:endParaRPr lang="fr-FR" b="0" dirty="0">
                        <a:latin typeface="Gotham Book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Gotham Book" pitchFamily="50" charset="0"/>
                        </a:rPr>
                        <a:t>Enfants </a:t>
                      </a:r>
                      <a:r>
                        <a:rPr lang="fr-FR" sz="1200" b="0" dirty="0" smtClean="0">
                          <a:latin typeface="Gotham Book" pitchFamily="50" charset="0"/>
                        </a:rPr>
                        <a:t>(5-12ans)</a:t>
                      </a:r>
                      <a:endParaRPr lang="fr-FR" sz="1200" b="0" dirty="0">
                        <a:latin typeface="Gotham Book" pitchFamily="50" charset="0"/>
                      </a:endParaRPr>
                    </a:p>
                  </a:txBody>
                  <a:tcPr anchor="ctr"/>
                </a:tc>
              </a:tr>
              <a:tr h="669169">
                <a:tc>
                  <a:txBody>
                    <a:bodyPr/>
                    <a:lstStyle/>
                    <a:p>
                      <a:r>
                        <a:rPr lang="fr-FR" b="1" dirty="0" smtClean="0">
                          <a:latin typeface="Gotham Book" pitchFamily="50" charset="0"/>
                        </a:rPr>
                        <a:t>Journée</a:t>
                      </a:r>
                      <a:endParaRPr lang="fr-FR" b="1" dirty="0">
                        <a:latin typeface="Gotham Book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Gotham Book" pitchFamily="50" charset="0"/>
                        </a:rPr>
                        <a:t>20€</a:t>
                      </a:r>
                      <a:endParaRPr lang="fr-FR" dirty="0">
                        <a:latin typeface="Gotham Book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Gotham Book" pitchFamily="50" charset="0"/>
                        </a:rPr>
                        <a:t>16€50</a:t>
                      </a:r>
                      <a:endParaRPr lang="fr-FR" dirty="0">
                        <a:latin typeface="Gotham Book" pitchFamily="50" charset="0"/>
                      </a:endParaRPr>
                    </a:p>
                  </a:txBody>
                  <a:tcPr anchor="ctr"/>
                </a:tc>
              </a:tr>
              <a:tr h="669169">
                <a:tc>
                  <a:txBody>
                    <a:bodyPr/>
                    <a:lstStyle/>
                    <a:p>
                      <a:r>
                        <a:rPr lang="fr-FR" b="1" dirty="0" smtClean="0">
                          <a:latin typeface="Gotham Book" pitchFamily="50" charset="0"/>
                        </a:rPr>
                        <a:t>Journée famille </a:t>
                      </a:r>
                      <a:r>
                        <a:rPr lang="fr-FR" sz="1200" b="0" dirty="0" smtClean="0">
                          <a:latin typeface="Gotham Book" pitchFamily="50" charset="0"/>
                        </a:rPr>
                        <a:t>(4pers)</a:t>
                      </a:r>
                      <a:endParaRPr lang="fr-FR" b="0" dirty="0">
                        <a:latin typeface="Gotham Book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latin typeface="Gotham Book" pitchFamily="50" charset="0"/>
                        </a:rPr>
                        <a:t>16€50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latin typeface="Gotham Book" pitchFamily="50" charset="0"/>
                        </a:rPr>
                        <a:t>16€50</a:t>
                      </a:r>
                    </a:p>
                  </a:txBody>
                  <a:tcPr anchor="ctr"/>
                </a:tc>
              </a:tr>
              <a:tr h="669169">
                <a:tc>
                  <a:txBody>
                    <a:bodyPr/>
                    <a:lstStyle/>
                    <a:p>
                      <a:r>
                        <a:rPr lang="fr-FR" b="1" dirty="0" smtClean="0">
                          <a:latin typeface="Gotham Book" pitchFamily="50" charset="0"/>
                        </a:rPr>
                        <a:t>Journée tribu </a:t>
                      </a:r>
                      <a:r>
                        <a:rPr lang="fr-FR" sz="1200" b="0" dirty="0" smtClean="0">
                          <a:latin typeface="Gotham Book" pitchFamily="50" charset="0"/>
                        </a:rPr>
                        <a:t>(3pers)</a:t>
                      </a:r>
                      <a:endParaRPr lang="fr-FR" sz="1200" b="0" dirty="0">
                        <a:latin typeface="Gotham Book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latin typeface="Gotham Book" pitchFamily="50" charset="0"/>
                        </a:rPr>
                        <a:t>16€50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latin typeface="Gotham Book" pitchFamily="50" charset="0"/>
                        </a:rPr>
                        <a:t>16€50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438539" y="595151"/>
            <a:ext cx="111220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latin typeface="Gotham Bold" pitchFamily="50" charset="0"/>
              </a:rPr>
              <a:t>TARIFS</a:t>
            </a:r>
          </a:p>
          <a:p>
            <a:pPr algn="ctr"/>
            <a:r>
              <a:rPr lang="fr-FR" sz="6600" dirty="0" smtClean="0">
                <a:latin typeface="Gotham Book" pitchFamily="50" charset="0"/>
              </a:rPr>
              <a:t>Piéton grand domaine</a:t>
            </a:r>
            <a:endParaRPr lang="fr-FR" dirty="0">
              <a:latin typeface="Gotham Boo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61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6266" y="881187"/>
            <a:ext cx="13065271" cy="6042129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38539" y="595151"/>
            <a:ext cx="111220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>
                <a:latin typeface="Gotham Bold" pitchFamily="50" charset="0"/>
              </a:rPr>
              <a:t>ACCÈS</a:t>
            </a:r>
          </a:p>
          <a:p>
            <a:pPr algn="ctr"/>
            <a:r>
              <a:rPr lang="fr-FR" sz="6600" dirty="0" smtClean="0">
                <a:latin typeface="Gotham Book" pitchFamily="50" charset="0"/>
              </a:rPr>
              <a:t>Alpe d’Huez</a:t>
            </a:r>
            <a:endParaRPr lang="fr-FR" dirty="0">
              <a:latin typeface="Gotham Boo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46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50</Words>
  <Application>Microsoft Office PowerPoint</Application>
  <PresentationFormat>Grand écran</PresentationFormat>
  <Paragraphs>17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Gotham Bold</vt:lpstr>
      <vt:lpstr>Gotham Book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Justine DALSTEIN</dc:creator>
  <cp:lastModifiedBy>Justine DALSTEIN</cp:lastModifiedBy>
  <cp:revision>5</cp:revision>
  <dcterms:created xsi:type="dcterms:W3CDTF">2022-07-11T13:07:12Z</dcterms:created>
  <dcterms:modified xsi:type="dcterms:W3CDTF">2022-07-11T14:13:36Z</dcterms:modified>
</cp:coreProperties>
</file>